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edit the title text 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to </a:t>
            </a:r>
            <a:r>
              <a:rPr b="0" lang="sv-SE" sz="4400" spc="-1" strike="noStrike">
                <a:latin typeface="Arial"/>
              </a:rPr>
              <a:t>edit the </a:t>
            </a:r>
            <a:r>
              <a:rPr b="0" lang="sv-SE" sz="4400" spc="-1" strike="noStrike">
                <a:latin typeface="Arial"/>
              </a:rPr>
              <a:t>title text </a:t>
            </a:r>
            <a:r>
              <a:rPr b="0" lang="sv-SE" sz="4400" spc="-1" strike="noStrike">
                <a:latin typeface="Arial"/>
              </a:rPr>
              <a:t>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600000" y="936000"/>
            <a:ext cx="2282040" cy="141228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PM Data Converter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188000" y="1478520"/>
            <a:ext cx="1652760" cy="4280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3"/>
          <p:cNvSpPr/>
          <p:nvPr/>
        </p:nvSpPr>
        <p:spPr>
          <a:xfrm>
            <a:off x="540000" y="828000"/>
            <a:ext cx="2844000" cy="63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XML PM Measurement File Ready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9" name="Line 4"/>
          <p:cNvSpPr/>
          <p:nvPr/>
        </p:nvSpPr>
        <p:spPr>
          <a:xfrm>
            <a:off x="4464000" y="2448000"/>
            <a:ext cx="0" cy="144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5"/>
          <p:cNvSpPr/>
          <p:nvPr/>
        </p:nvSpPr>
        <p:spPr>
          <a:xfrm>
            <a:off x="3840480" y="3888000"/>
            <a:ext cx="1990800" cy="92988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S3 Object Store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Database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1" name="CustomShape 6"/>
          <p:cNvSpPr/>
          <p:nvPr/>
        </p:nvSpPr>
        <p:spPr>
          <a:xfrm>
            <a:off x="4752720" y="2808000"/>
            <a:ext cx="223128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Read XML File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Write Json File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2" name="CustomShape 7"/>
          <p:cNvSpPr/>
          <p:nvPr/>
        </p:nvSpPr>
        <p:spPr>
          <a:xfrm>
            <a:off x="6624000" y="1478520"/>
            <a:ext cx="1652760" cy="4280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8"/>
          <p:cNvSpPr/>
          <p:nvPr/>
        </p:nvSpPr>
        <p:spPr>
          <a:xfrm>
            <a:off x="6085080" y="743400"/>
            <a:ext cx="3706920" cy="63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Json PM Measurement File Ready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14778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2023-05-12T09:58:02Z</dcterms:modified>
  <cp:revision>124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